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5T01:26:42.5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1237 1058 24575,'-192'1'0,"-215"-3"0,370 1 0,0-2 0,0-2 0,1-1 0,0-2 0,0-1 0,1-2 0,0-1 0,1-2 0,0-1 0,1-2 0,-35-25 0,49 29 0,-1 0 0,0-2 0,1 0 0,-23-24 0,36 32 0,0 0 0,0-1 0,1 1 0,1-1 0,-1 0 0,1-1 0,0 1 0,1-1 0,0 1 0,1-1 0,-1 0 0,0-15 0,-2-40 0,4-1 0,7-69 0,-5 120 0,1 0 0,0 1 0,1-1 0,1 1 0,0-1 0,0 1 0,1 0 0,1 1 0,0-1 0,1 1 0,15-21 0,-5 13 0,1 1 0,1 1 0,1 1 0,0 0 0,30-18 0,-8 7 0,59-31 0,-84 51 0,-1 1 0,1 1 0,0 0 0,1 2 0,-1 0 0,1 0 0,24 0 0,9 4 0,1 1 0,-1 4 0,-1 1 0,92 24 0,193 78 0,-251-78 0,6 1 0,-2-2 0,-2 4 0,85 45 0,-161-72 0,0 0 0,0 1 0,-1 1 0,0 0 0,0 0 0,-1 0 0,0 1 0,0 1 0,-1-1 0,0 1 0,-1 0 0,0 1 0,0 0 0,-1 0 0,-1 0 0,0 0 0,-1 1 0,0-1 0,0 1 0,-1 0 0,-1 0 0,0 0 0,0 0 0,-2 0 0,1 0 0,-1 0 0,-1 0 0,0-1 0,-1 1 0,-7 18 0,6-20 0,-1 1 0,-1-1 0,0 0 0,0-1 0,-1 1 0,0-1 0,-1-1 0,1 1 0,-2-1 0,1 0 0,-18 11 0,-13 7 0,-67 32 0,69-39 0,-117 63-455,-4-7 0,-252 82 0,388-150-6371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5T01:26:44.3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1827 1852 24575,'-516'-27'0,"491"24"0,-43-5 0,-1-2 0,1-3 0,-114-38 0,147 34 0,0-2 0,2-1 0,-48-36 0,15 9 0,-62-42 0,3-6 0,-154-153 0,267 235 0,1 1 0,0-1 0,1-1 0,0 1 0,2-2 0,-1 1 0,2-1 0,0-1 0,0 1 0,2-1 0,0 0 0,0-1 0,2 1 0,0-1 0,1 0 0,1 1 0,1-26 0,5-222 0,-3 247 0,2 0 0,-1 0 0,2 0 0,0 1 0,2-1 0,-1 1 0,2 1 0,0-1 0,1 1 0,0 1 0,1-1 0,1 2 0,21-22 0,1 3 0,1 1 0,2 2 0,76-47 0,-66 50 0,0 2 0,2 3 0,1 2 0,0 1 0,1 3 0,1 2 0,80-9 0,8 8 0,224 7 0,-276 12 0,0 4 0,0 4 0,-1 3 0,0 4 0,103 40 0,-6 11 0,215 117 0,-380-178 0,143 80 0,-140-77 0,-1 1 0,-1 1 0,0 1 0,-1 0 0,20 25 0,-32-34 0,-1 1 0,-1 0 0,1 0 0,-1 0 0,0 0 0,-1 1 0,0-1 0,-1 1 0,0 0 0,0 0 0,0 0 0,-1 13 0,-1 9 0,-1 1 0,-7 38 0,3-28 0,1-10 0,-2 0 0,-1 0 0,-2-1 0,-18 45 0,-65 112 0,9-20 0,59-110 0,-4-2 0,-1-1 0,-46 64 0,23-43 0,31-44 0,-36 42 0,47-63 0,0 0 0,-1-1 0,-1-1 0,0 0 0,0 0 0,0-1 0,-17 7 0,-266 97 0,169-69 0,120-41-112,-31 10 358,36-11-306,0-1 0,0 1 0,0-1 0,0 0 0,-1 1 0,1-1 0,0 0 0,0 0 0,0 0 0,0 0 0,-1 0 0,1 0 0,0 0 1,0-1-1,0 1 0,0 0 0,-1 0 0,1-1 0,0 1 0,0-1 0,0 1 0,0-1 0,0 0 0,-1 0 0,1-8-6766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5T01:26:46.4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6355 3572 24575,'-419'23'0,"60"0"0,-1179-15-1054,988-10 921,536 2 77,-726-8-1119,4-40 1196,-92-76-114,580 71-76,-309-107 0,523 148 200,-8-1 105,2-2 1,0-1-1,1-2 0,-66-42 0,100 57-36,0-1-1,0-1 1,1 1 0,-1-1-1,1 1 1,0-1 0,0-1-1,0 1 1,1 0 0,0-1-1,0 0 1,0 0 0,1 0-1,-1 0 1,2 0 0,-3-10-1,2-3 8,1 0 0,0-1 0,2 1-1,3-22 1,0-10-219,0-52 112,-2 6 0,5 1 0,36-184 0,-19 195 0,3 2 0,4 1 0,4 2 0,84-143 0,-56 127 0,4 2 0,4 4 0,101-101 0,-52 76 0,222-166 0,163-47 0,-386 260 0,4 4 0,2 6 0,2 6 0,3 5 0,1 6 0,153-27 0,25 20 0,3 14 0,436 8 0,-646 29 0,0 5 0,104 20 0,-138-13 0,-1 2 0,-1 3 0,126 58 0,362 220-36,-15 27-476,-342-205 319,-105-64 193,626 416 0,-692-452-2,-1 1 0,-1 1 0,0 2-1,39 49 1,-55-60 13,0 0-1,0 0 0,-1 1 1,-1 0-1,0 0 0,-1 1 1,0-1-1,-1 1 0,-1 0 1,0 1-1,-1-1 0,-1 22 1,-2 18 157,-2 0 0,-3-1-1,-17 76 1,14-97-175,-1 1-1,-1-2 0,-2 0 0,-1 0 1,-2-1-1,-30 45 0,-183 232 8,163-229 0,-131 122 0,138-148 0,-10 10 0,-2-2 0,-127 81 0,166-126 0,-2-2 0,1-1 0,-2-1 0,-35 7 0,-32 10 0,-211 88-1365,277-104-5461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5T01:27:02.0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5T01:27:02.8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24575,'0'5'0,"0"5"0,0 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5T01:27:10.4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1238 801 24575,'-4'5'0,"0"-1"0,-1 0 0,1 1 0,-1-2 0,0 1 0,0 0 0,0-1 0,-1 0 0,1-1 0,-1 1 0,0-1 0,0 0 0,-9 2 0,-48 8 0,0-3 0,-72 1 0,-129-11 0,249 0 0,-222-14 0,201 10 0,0-2 0,0-1 0,0-2 0,-49-20 0,76 26 0,0-1 0,0 0 0,1 0 0,-1-1 0,1 0 0,0-1 0,1 1 0,0-2 0,0 1 0,0-1 0,1 0 0,0 0 0,0-1 0,1 1 0,0-1 0,1-1 0,0 1 0,0 0 0,1-1 0,-2-11 0,-1-14 0,1-1 0,2 0 0,2 0 0,4-45 0,-3 64 0,1 7 0,0 1 0,0-1 0,1 1 0,0 0 0,1 0 0,0 0 0,0 0 0,1 0 0,0 0 0,1 1 0,6-10 0,-1 5 0,0 0 0,1 1 0,1 0 0,0 1 0,0 1 0,15-10 0,8-2 0,1 2 0,0 1 0,2 2 0,55-18 0,-32 17 0,1 3 0,1 3 0,112-9 0,196 15 0,-293 7 0,-14 0 0,0 2 0,98 18 0,-139-17 0,-1 2 0,1 0 0,-1 2 0,-1 0 0,0 1 0,0 2 0,0 0 0,-1 1 0,-1 1 0,25 21 0,-34-23 0,1 1 0,-2 0 0,0 0 0,0 1 0,-1 1 0,-1-1 0,0 1 0,-1 0 0,-1 1 0,0-1 0,-1 1 0,0 0 0,-1 1 0,-1-1 0,0 0 0,-1 24 0,-2 5 0,-2 1 0,-2 0 0,-1-1 0,-19 62 0,19-86 11,-1-1 0,-1 0 0,0 0 0,-2-1 0,0 0 0,-1-1-1,-1 0 1,0-1 0,-1 0 0,-26 23 0,18-20-197,0-2 1,-1 0-1,-1-1 0,-1-2 1,0 0-1,-1-1 1,-35 12-1,27-14-6640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5T01:27:19.9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 0 24575,'1695'0'0,"-1625"1"0,-53 1 0,-17 0 0,-26 3 0,-542 13 0,399-20 0,-908 1 0,1687 1-1365,-515 0-5461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877A4-50B0-A797-38A1-7BDC71BA4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B8AAC1-6FB9-EA7B-9A9E-72A991C32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B25090-C083-397B-EB5C-00CE6319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70E4-54CF-4024-ACD8-212FA85DFEFB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8ED6AA-F284-9317-E67E-2B12F571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905E98-1EB5-0BDD-E83F-CDECE8A06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75BB9-EA9B-4F38-834F-08124579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308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301B7-E719-5A43-B3A5-2C36436B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AABEC4-A320-C305-E1C0-6BB0514B8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FDD03C-1744-9FF2-7603-5580E5CB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70E4-54CF-4024-ACD8-212FA85DFEFB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356897-9EF7-4ABF-00DA-BB7285DF9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8E3DF-951B-9210-5A9F-804B7EA55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75BB9-EA9B-4F38-834F-08124579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950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2FCCCDF-5950-4BE8-2B82-006252F2A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2788EB-D9FA-D785-0346-A14B95C14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D25BE-7DE9-12BC-D9D8-B405C18D2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70E4-54CF-4024-ACD8-212FA85DFEFB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1B9073-56AD-0923-8BF3-90D2AE052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6D51D1-B50C-AC08-75B6-F12AC93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75BB9-EA9B-4F38-834F-08124579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19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AFC4F-21D5-6AB3-6075-D321A434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43380E-91DF-22DD-4BED-8F34F3225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CBBBD-3345-FFFE-217A-7C8C340F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70E4-54CF-4024-ACD8-212FA85DFEFB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445CB9-2938-0FA3-6540-116728A6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6CA31A-C090-4076-58D2-7A22CED0C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75BB9-EA9B-4F38-834F-08124579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913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000D8-5B36-23FD-8C26-F33BC97D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C3AFAD-4E45-A09E-5D38-C45DB74CD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931E8F-BBEB-CB36-5B9D-44DAF0450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70E4-54CF-4024-ACD8-212FA85DFEFB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D5034A-A851-AA3D-15C0-CFE3014DB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9A2C05-5FDD-55DF-810F-67788228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75BB9-EA9B-4F38-834F-08124579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24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BCCD2-06C7-A7B6-6032-4E1A55F8F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0DBA89-58AF-BF5D-7E5D-DDA8FBA23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CDFB4C-2915-4F6F-DA1C-EC3D560EE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09B114-B9C6-976F-CCE9-9E7A4234B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70E4-54CF-4024-ACD8-212FA85DFEFB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5A1465-AD37-6946-E129-B58845F43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830373-9FD2-FA37-697D-335C9991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75BB9-EA9B-4F38-834F-08124579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75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D8EFB-E1BC-CCD9-B883-7DAFC8339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C9FD74-F2F4-6A9F-7119-A59EAED4D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E16CCD-30D3-B5B8-C6C3-5A83C2C5D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EB1F696-B95A-C611-2A90-7CDB7538A5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F5EAE0-3D55-28C1-FBC9-EDEBC693E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C0CFCD-CA1F-B80F-0408-BB9A48C54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70E4-54CF-4024-ACD8-212FA85DFEFB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8DDB4F-FA68-1044-635A-FF8BEA647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C71778-F8ED-FF6E-437D-726363DE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75BB9-EA9B-4F38-834F-08124579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644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33151-412C-2383-7FE2-A236901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D82EA7-CC4B-D98E-1FE0-D172F8645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70E4-54CF-4024-ACD8-212FA85DFEFB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C356CA-39A5-8CA5-DC49-EEF968AC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A64260-8233-9146-F887-73D8AB08C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75BB9-EA9B-4F38-834F-08124579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6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10A169-1C7F-7275-458D-8AA2EDA98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70E4-54CF-4024-ACD8-212FA85DFEFB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F77A79-6E62-C8EA-A3F0-B141C30E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46E081-5F3C-4C95-169E-570D1DA3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75BB9-EA9B-4F38-834F-08124579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96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E2B2E-7846-47A0-8E16-5F446AAF2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101575-0C5D-9AA0-6546-DE6A97E80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9BFF53-EDC3-D75A-3F9A-E5236267A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2B6427-5577-6195-2A27-051AB8CF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70E4-54CF-4024-ACD8-212FA85DFEFB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38402F-AEC6-1F0A-BB3B-F82F03C71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063F6B-CFC8-1CC4-8DAD-040780E22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75BB9-EA9B-4F38-834F-08124579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74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6D4FE-C5B7-0F72-6F57-BD883706C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7110AC-FDA3-D69E-D086-5A4FFD009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5A0C77-FEC4-C17C-34C6-E41BBDC19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F7B26D-2EB6-0D1E-4C0B-D7C566762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70E4-54CF-4024-ACD8-212FA85DFEFB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FBC226-3696-A512-3E9B-D9C605581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3D30DE-01D0-054F-80B5-A879AEB4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75BB9-EA9B-4F38-834F-08124579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73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16C66A-4B34-11DC-91C5-ABC6B88A4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D27988-5249-5DEB-FD5E-AB8102B75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3E8E7-8F4B-A8FA-4981-F8A1074CC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9570E4-54CF-4024-ACD8-212FA85DFEFB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4DBB9-11FD-F928-AE18-9B72938A5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D495C3-C093-8B6B-C074-1173114D6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C75BB9-EA9B-4F38-834F-0812457951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385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visualstudio.microsoft.com/ko/download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8.png"/><Relationship Id="rId1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customXml" Target="../ink/ink5.xml"/><Relationship Id="rId17" Type="http://schemas.openxmlformats.org/officeDocument/2006/relationships/customXml" Target="../ink/ink7.xml"/><Relationship Id="rId2" Type="http://schemas.openxmlformats.org/officeDocument/2006/relationships/image" Target="../media/image12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customXml" Target="../ink/ink6.xm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8E57E-3692-2C1C-313E-3AF1CCA264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8C5FE5-3B38-33B0-1CB9-54128941CF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932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5A9A6-0BA2-4C3E-7D48-F463C8BB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언리얼</a:t>
            </a:r>
            <a:r>
              <a:rPr lang="ko-KR" altLang="en-US" dirty="0"/>
              <a:t> 프로젝트 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676EFFD-C1C4-4162-D5B3-990A7D8CE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765" y="1419225"/>
            <a:ext cx="8285379" cy="5361128"/>
          </a:xfrm>
        </p:spPr>
      </p:pic>
    </p:spTree>
    <p:extLst>
      <p:ext uri="{BB962C8B-B14F-4D97-AF65-F5344CB8AC3E}">
        <p14:creationId xmlns:p14="http://schemas.microsoft.com/office/powerpoint/2010/main" val="2998137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5A9A6-0BA2-4C3E-7D48-F463C8BB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39385D-06DA-EB67-D8BF-3A537AD68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PC – window</a:t>
            </a:r>
          </a:p>
          <a:p>
            <a:r>
              <a:rPr lang="ko-KR" altLang="en-US" dirty="0"/>
              <a:t>모바일 </a:t>
            </a:r>
            <a:endParaRPr lang="en-US" altLang="ko-KR" dirty="0"/>
          </a:p>
          <a:p>
            <a:pPr lvl="1"/>
            <a:r>
              <a:rPr lang="en-US" altLang="ko-KR" dirty="0"/>
              <a:t>iOS </a:t>
            </a:r>
          </a:p>
          <a:p>
            <a:pPr lvl="2"/>
            <a:r>
              <a:rPr lang="en-US" altLang="ko-KR" dirty="0"/>
              <a:t>Xcode</a:t>
            </a:r>
          </a:p>
          <a:p>
            <a:pPr lvl="1"/>
            <a:r>
              <a:rPr lang="ko-KR" altLang="en-US" dirty="0"/>
              <a:t>안드로이드</a:t>
            </a:r>
            <a:endParaRPr lang="en-US" altLang="ko-KR" dirty="0"/>
          </a:p>
          <a:p>
            <a:r>
              <a:rPr lang="ko-KR" altLang="en-US" dirty="0"/>
              <a:t>콘솔</a:t>
            </a:r>
            <a:endParaRPr lang="en-US" altLang="ko-KR" dirty="0"/>
          </a:p>
          <a:p>
            <a:pPr lvl="1"/>
            <a:r>
              <a:rPr lang="ko-KR" altLang="en-US" dirty="0"/>
              <a:t>닌텐도 </a:t>
            </a:r>
            <a:endParaRPr lang="en-US" altLang="ko-KR" dirty="0"/>
          </a:p>
          <a:p>
            <a:pPr lvl="1"/>
            <a:r>
              <a:rPr lang="ko-KR" altLang="en-US" dirty="0" err="1"/>
              <a:t>플스</a:t>
            </a:r>
            <a:endParaRPr lang="en-US" altLang="ko-KR" dirty="0"/>
          </a:p>
          <a:p>
            <a:pPr lvl="1"/>
            <a:r>
              <a:rPr lang="en-US" altLang="ko-KR" dirty="0"/>
              <a:t>Xbox</a:t>
            </a:r>
          </a:p>
          <a:p>
            <a:r>
              <a:rPr lang="en-US" altLang="ko-KR" dirty="0"/>
              <a:t>VR</a:t>
            </a:r>
          </a:p>
          <a:p>
            <a:pPr lvl="1"/>
            <a:r>
              <a:rPr lang="en-US" altLang="ko-KR" dirty="0"/>
              <a:t>PC- steam</a:t>
            </a:r>
          </a:p>
          <a:p>
            <a:pPr lvl="1"/>
            <a:r>
              <a:rPr lang="ko-KR" altLang="en-US" dirty="0"/>
              <a:t>안드로이드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995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443EA-43B7-D286-0B17-6EE55151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엔비디아 그래픽 드라이버 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A0C256D-9F70-A98B-8038-853B74308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690688"/>
            <a:ext cx="3429324" cy="210545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736204-DC87-18F6-7114-07D309E2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194" y="1690688"/>
            <a:ext cx="3281612" cy="297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21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616A3-4E93-A428-AE0E-6CC0C0ED9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데스크톱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BF89BBE-DC12-6322-7681-04EDBBCFB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580" y="1557770"/>
            <a:ext cx="6260150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318E95-20B4-5E79-3082-7D5DF92BF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567" y="831211"/>
            <a:ext cx="3905795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42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616A3-4E93-A428-AE0E-6CC0C0ED9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데스크톱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3D3C9725-802F-BD60-969D-9845EB33B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3530" y="1690688"/>
            <a:ext cx="3751197" cy="3522220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CDABC0-31ED-7A89-1F88-E2235277B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42" y="1825625"/>
            <a:ext cx="5077534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21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4A500-8239-1EC7-0F82-4A9AB7198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Blueprint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701A96-A92E-EDB1-92ED-BC42EBB4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 </a:t>
            </a:r>
            <a:r>
              <a:rPr lang="ko-KR" altLang="en-US" dirty="0" err="1"/>
              <a:t>블프</a:t>
            </a:r>
            <a:r>
              <a:rPr lang="ko-KR" altLang="en-US" dirty="0"/>
              <a:t> 차이</a:t>
            </a:r>
            <a:endParaRPr lang="en-US" altLang="ko-KR" dirty="0"/>
          </a:p>
          <a:p>
            <a:pPr lvl="1"/>
            <a:r>
              <a:rPr lang="en-US" altLang="ko-KR" dirty="0"/>
              <a:t>C++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빠릅니다</a:t>
            </a:r>
            <a:r>
              <a:rPr lang="en-US" altLang="ko-KR" dirty="0"/>
              <a:t>. </a:t>
            </a:r>
            <a:r>
              <a:rPr lang="ko-KR" altLang="en-US" dirty="0"/>
              <a:t>기계어</a:t>
            </a:r>
            <a:r>
              <a:rPr lang="en-US" altLang="ko-KR" dirty="0"/>
              <a:t>. </a:t>
            </a:r>
            <a:r>
              <a:rPr lang="ko-KR" altLang="en-US" dirty="0"/>
              <a:t>사용 난이도는 높다</a:t>
            </a:r>
            <a:r>
              <a:rPr lang="en-US" altLang="ko-KR" dirty="0"/>
              <a:t>. </a:t>
            </a:r>
            <a:r>
              <a:rPr lang="ko-KR" altLang="en-US" dirty="0" err="1"/>
              <a:t>읽기쉬움</a:t>
            </a:r>
            <a:r>
              <a:rPr lang="en-US" altLang="ko-KR" dirty="0"/>
              <a:t>. </a:t>
            </a:r>
            <a:r>
              <a:rPr lang="ko-KR" altLang="en-US" dirty="0"/>
              <a:t>접근제어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파이썬 </a:t>
            </a:r>
            <a:r>
              <a:rPr lang="en-US" altLang="ko-KR" dirty="0"/>
              <a:t>: </a:t>
            </a:r>
            <a:r>
              <a:rPr lang="ko-KR" altLang="en-US" dirty="0"/>
              <a:t>자연어 </a:t>
            </a:r>
            <a:r>
              <a:rPr lang="en-US" altLang="ko-KR" dirty="0"/>
              <a:t>/ </a:t>
            </a:r>
            <a:r>
              <a:rPr lang="ko-KR" altLang="en-US" dirty="0"/>
              <a:t>인간이 말하는 언어</a:t>
            </a:r>
            <a:r>
              <a:rPr lang="en-US" altLang="ko-KR" dirty="0"/>
              <a:t>, </a:t>
            </a:r>
            <a:r>
              <a:rPr lang="ko-KR" altLang="en-US" dirty="0"/>
              <a:t>파이썬</a:t>
            </a:r>
            <a:r>
              <a:rPr lang="en-US" altLang="ko-KR" dirty="0"/>
              <a:t>. : </a:t>
            </a:r>
            <a:r>
              <a:rPr lang="ko-KR" altLang="en-US" dirty="0"/>
              <a:t>누구든 쉽게 접근할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err="1"/>
              <a:t>스크립팅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 err="1"/>
              <a:t>블루프린트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흐름이 </a:t>
            </a:r>
            <a:r>
              <a:rPr lang="ko-KR" altLang="en-US" dirty="0" err="1"/>
              <a:t>보여요</a:t>
            </a:r>
            <a:r>
              <a:rPr lang="en-US" altLang="ko-KR" dirty="0"/>
              <a:t>. </a:t>
            </a:r>
            <a:r>
              <a:rPr lang="ko-KR" altLang="en-US" dirty="0"/>
              <a:t>비주얼 </a:t>
            </a:r>
            <a:r>
              <a:rPr lang="ko-KR" altLang="en-US" dirty="0" err="1"/>
              <a:t>스크립팅</a:t>
            </a:r>
            <a:r>
              <a:rPr lang="en-US" altLang="ko-KR" dirty="0"/>
              <a:t>. </a:t>
            </a:r>
            <a:r>
              <a:rPr lang="ko-KR" altLang="en-US" dirty="0"/>
              <a:t>쉽다</a:t>
            </a:r>
            <a:r>
              <a:rPr lang="en-US" altLang="ko-KR" dirty="0"/>
              <a:t>. </a:t>
            </a:r>
            <a:r>
              <a:rPr lang="ko-KR" altLang="en-US" dirty="0"/>
              <a:t>협업 용이</a:t>
            </a:r>
            <a:r>
              <a:rPr lang="en-US" altLang="ko-KR" dirty="0"/>
              <a:t>. </a:t>
            </a:r>
            <a:r>
              <a:rPr lang="ko-KR" altLang="en-US" dirty="0"/>
              <a:t>시간절약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4510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C8755-86CE-CDA3-5F66-18C8979E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생성시 만들어지는 파일들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72EF8B-9B16-FE2F-2E0F-3DB0FA32C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F7890E-ACD7-41E5-9357-C70F58659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99784"/>
            <a:ext cx="4067743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3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6C49C-98BC-8DFA-6794-EE978413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E2FFD23-9929-FB27-4265-9BB006FE4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8971"/>
            <a:ext cx="4525006" cy="382005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C649FD-C17C-409B-238F-05C2D9848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032" y="1482155"/>
            <a:ext cx="6157677" cy="385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78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6C49C-98BC-8DFA-6794-EE978413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레벨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2BC8FA5-E706-9139-4C8E-8D061987F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0061"/>
            <a:ext cx="2754072" cy="4351338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2A2A1F-0D90-7D24-21AB-5AD265D00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97" y="2443025"/>
            <a:ext cx="4344006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15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332A3-168A-5CF5-58B2-91AFDB0A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0E7E04-9DE7-093F-0E89-672C1142A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046E85-C32E-3DF2-98AD-978E068B8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091"/>
            <a:ext cx="12192000" cy="637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3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6CE38-5B66-3273-0465-D5D6313E3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언리얼</a:t>
            </a:r>
            <a:r>
              <a:rPr lang="ko-KR" altLang="en-US" dirty="0"/>
              <a:t> 세팅 </a:t>
            </a:r>
            <a:r>
              <a:rPr lang="ko-KR" altLang="en-US" dirty="0" err="1"/>
              <a:t>하는법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775F6-C985-6755-167A-B2983C3E6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571"/>
            <a:ext cx="10515600" cy="4351338"/>
          </a:xfrm>
        </p:spPr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사용할 경우</a:t>
            </a:r>
            <a:r>
              <a:rPr lang="en-US" altLang="ko-KR" dirty="0"/>
              <a:t>, </a:t>
            </a:r>
            <a:r>
              <a:rPr lang="ko-KR" altLang="en-US" dirty="0"/>
              <a:t>윈도우 설치시</a:t>
            </a:r>
            <a:r>
              <a:rPr lang="en-US" altLang="ko-KR" dirty="0"/>
              <a:t> </a:t>
            </a:r>
            <a:r>
              <a:rPr lang="ko-KR" altLang="en-US" dirty="0"/>
              <a:t>장치 이름 </a:t>
            </a:r>
            <a:r>
              <a:rPr lang="en-US" altLang="ko-KR" dirty="0"/>
              <a:t>, </a:t>
            </a:r>
            <a:r>
              <a:rPr lang="ko-KR" altLang="en-US" dirty="0"/>
              <a:t>사용자이름 </a:t>
            </a:r>
            <a:r>
              <a:rPr lang="en-US" altLang="ko-KR" dirty="0"/>
              <a:t>= </a:t>
            </a:r>
            <a:r>
              <a:rPr lang="ko-KR" altLang="en-US" dirty="0"/>
              <a:t>영어 로 </a:t>
            </a:r>
            <a:r>
              <a:rPr lang="ko-KR" altLang="en-US" dirty="0" err="1"/>
              <a:t>하셔야합니다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비쥬얼스튜디오</a:t>
            </a:r>
            <a:r>
              <a:rPr lang="ko-KR" altLang="en-US" dirty="0"/>
              <a:t> 깔기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hlinkClick r:id="rId2"/>
              </a:rPr>
              <a:t>https://visualstudio.microsoft.com/ko/downloads/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25E117-ECB2-3F2A-9AEB-D09481422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12" y="3596871"/>
            <a:ext cx="6868484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88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6C49C-98BC-8DFA-6794-EE978413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피벗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BA436F2-BC5B-A00E-C619-DFF6AEDBD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016" y="1585480"/>
            <a:ext cx="4794676" cy="4351338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279EE2-B883-7C3E-DE47-E38FCEBC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5247"/>
            <a:ext cx="5896688" cy="445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51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25546-CF5E-23DD-A0D9-6157A2F1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액터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FDC7B89-A1F2-E91C-1558-9EF5ACD80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581995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F85DA3-6BB4-3EF2-F5B5-41A1BB26D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473" y="1789353"/>
            <a:ext cx="3752454" cy="397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09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4A59D-AD6B-591F-E00A-F6518509C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5C9E1-B2C9-250E-33A3-9DF4BF132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91284D-ADB3-A632-5CCB-3EC71EE5A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787"/>
            <a:ext cx="12192000" cy="64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05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9EC02-E786-901F-062A-2B05218E7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87FEEF8-40B6-9720-39CA-D238EC726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764" y="1925300"/>
            <a:ext cx="4772691" cy="3801005"/>
          </a:xfrm>
        </p:spPr>
      </p:pic>
    </p:spTree>
    <p:extLst>
      <p:ext uri="{BB962C8B-B14F-4D97-AF65-F5344CB8AC3E}">
        <p14:creationId xmlns:p14="http://schemas.microsoft.com/office/powerpoint/2010/main" val="1352552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9EC02-E786-901F-062A-2B05218E7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910C627-0549-FAFE-E8AE-5C07D3DEE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5135" y="1838103"/>
            <a:ext cx="3077004" cy="2486372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70E874-CD5A-FE10-F99A-BF49DF2A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50" y="1838103"/>
            <a:ext cx="2676899" cy="15908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6C183B-1A7C-C517-C11F-792C845AC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277" y="1838103"/>
            <a:ext cx="3391373" cy="35628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CA7A88-A03D-972B-D477-0FACB1658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63" y="4081343"/>
            <a:ext cx="5219596" cy="287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70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D62A3-BEAB-3AF6-002E-EB9BCDB3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17300-F996-3DFA-D40C-4E8D6BF2E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9AB9E8-E17D-F6D8-7CD4-88548070F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99" y="1825625"/>
            <a:ext cx="4391638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85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58605-F7B2-6BC3-6313-E4ACFEB2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3A3B2-9CDA-EFA1-180A-2C38A5096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Float 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개인 구조체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234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58605-F7B2-6BC3-6313-E4ACFEB2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3BD0721-EA62-AB3F-D6BC-2BA44E1CE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203" y="1900738"/>
            <a:ext cx="9983593" cy="4201111"/>
          </a:xfrm>
        </p:spPr>
      </p:pic>
    </p:spTree>
    <p:extLst>
      <p:ext uri="{BB962C8B-B14F-4D97-AF65-F5344CB8AC3E}">
        <p14:creationId xmlns:p14="http://schemas.microsoft.com/office/powerpoint/2010/main" val="3434591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58605-F7B2-6BC3-6313-E4ACFEB2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왕복하는 </a:t>
            </a:r>
            <a:r>
              <a:rPr lang="ko-KR" altLang="en-US" dirty="0" err="1"/>
              <a:t>플렛폼</a:t>
            </a:r>
            <a:r>
              <a:rPr lang="ko-KR" altLang="en-US" dirty="0"/>
              <a:t> 만들어 보기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EB8460-B4B9-41CB-38C1-963D5D11E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666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6CE38-5B66-3273-0465-D5D6313E3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언리얼</a:t>
            </a:r>
            <a:r>
              <a:rPr lang="ko-KR" altLang="en-US" dirty="0"/>
              <a:t> 세팅 </a:t>
            </a:r>
            <a:r>
              <a:rPr lang="ko-KR" altLang="en-US" dirty="0" err="1"/>
              <a:t>하는법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D2B6949-BB86-5FC4-70A2-A179BB350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134427" cy="1219370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21A287-7D5F-D46C-AD2B-BFDB9ADA2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293" y="1785951"/>
            <a:ext cx="3858163" cy="10288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599BA99-9C81-5C37-AFE2-DD762C390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22252"/>
            <a:ext cx="3896269" cy="10383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5070DF-D1E5-49D7-2916-03800AE07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450" y="3122252"/>
            <a:ext cx="3982006" cy="1143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164606-5732-9B52-448A-B813CDEE8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677617"/>
            <a:ext cx="4019035" cy="148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8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962F3-28A6-A882-3197-49213E23C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64" y="355889"/>
            <a:ext cx="10515600" cy="1325563"/>
          </a:xfrm>
        </p:spPr>
        <p:txBody>
          <a:bodyPr/>
          <a:lstStyle/>
          <a:p>
            <a:r>
              <a:rPr lang="ko-KR" altLang="en-US" dirty="0" err="1"/>
              <a:t>에픽게임즈</a:t>
            </a:r>
            <a:r>
              <a:rPr lang="ko-KR" altLang="en-US" dirty="0"/>
              <a:t> 가입하기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FFEB4-F1B2-2CB5-DC33-F73033A45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64" y="1816389"/>
            <a:ext cx="10515600" cy="4351338"/>
          </a:xfrm>
        </p:spPr>
        <p:txBody>
          <a:bodyPr/>
          <a:lstStyle/>
          <a:p>
            <a:r>
              <a:rPr lang="ko-KR" altLang="en-US" dirty="0" err="1"/>
              <a:t>에픽</a:t>
            </a:r>
            <a:r>
              <a:rPr lang="ko-KR" altLang="en-US" dirty="0"/>
              <a:t> 게임 </a:t>
            </a:r>
            <a:r>
              <a:rPr lang="ko-KR" altLang="en-US" dirty="0" err="1"/>
              <a:t>런처</a:t>
            </a:r>
            <a:r>
              <a:rPr lang="ko-KR" altLang="en-US" dirty="0"/>
              <a:t> 다운로드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E9292D-F0D1-D5DA-5779-663BA4E5D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64" y="2438401"/>
            <a:ext cx="3378736" cy="32622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6A6B1F-8A2E-F81F-BFD7-0C0AEBA38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00" y="2438401"/>
            <a:ext cx="4175181" cy="3254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2C0DC7-40FD-4720-0173-40DEF3C95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663" y="2551505"/>
            <a:ext cx="3862301" cy="314183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18DD8B6-4277-53FC-6EBC-A60DDD10666E}"/>
              </a:ext>
            </a:extLst>
          </p:cNvPr>
          <p:cNvSpPr/>
          <p:nvPr/>
        </p:nvSpPr>
        <p:spPr>
          <a:xfrm>
            <a:off x="2059709" y="3297382"/>
            <a:ext cx="923637" cy="258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796DE2-339F-EF6D-13A1-3F0BF0CE763D}"/>
              </a:ext>
            </a:extLst>
          </p:cNvPr>
          <p:cNvSpPr/>
          <p:nvPr/>
        </p:nvSpPr>
        <p:spPr>
          <a:xfrm>
            <a:off x="4281054" y="5232399"/>
            <a:ext cx="1039092" cy="327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C177BA-77C9-C18E-8DB9-811593ACB04C}"/>
              </a:ext>
            </a:extLst>
          </p:cNvPr>
          <p:cNvSpPr/>
          <p:nvPr/>
        </p:nvSpPr>
        <p:spPr>
          <a:xfrm>
            <a:off x="8367797" y="4969163"/>
            <a:ext cx="1039092" cy="327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43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655BD-5199-4848-D3B2-FA831807C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런처</a:t>
            </a:r>
            <a:r>
              <a:rPr lang="ko-KR" altLang="en-US" dirty="0"/>
              <a:t> 설치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CA88EB9-5065-D738-A56D-CEE686DC7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1086"/>
            <a:ext cx="1324160" cy="94310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377B56-FF67-6449-CF9E-EA125ACA2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745" y="1479365"/>
            <a:ext cx="9374909" cy="509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31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655BD-5199-4848-D3B2-FA831807C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언리얼</a:t>
            </a:r>
            <a:r>
              <a:rPr lang="ko-KR" altLang="en-US" dirty="0"/>
              <a:t> 설치 </a:t>
            </a:r>
            <a:r>
              <a:rPr lang="en-US" altLang="ko-KR" dirty="0"/>
              <a:t>: 5.4.2 </a:t>
            </a:r>
            <a:r>
              <a:rPr lang="ko-KR" altLang="en-US" dirty="0"/>
              <a:t>로 진행합니다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EB1DC7EB-3072-D076-D56B-8FDDCFCDA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2525" y="1690688"/>
            <a:ext cx="2619741" cy="1438476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FE166D-F83B-6CFC-C9A9-765C5BFA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6688"/>
            <a:ext cx="7552792" cy="4803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3F09FED-1110-8813-2D5C-794EED602C0A}"/>
                  </a:ext>
                </a:extLst>
              </p14:cNvPr>
              <p14:cNvContentPartPr/>
              <p14:nvPr/>
            </p14:nvContentPartPr>
            <p14:xfrm>
              <a:off x="2815127" y="1438749"/>
              <a:ext cx="669960" cy="44460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3F09FED-1110-8813-2D5C-794EED602C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9007" y="1432629"/>
                <a:ext cx="68220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F540E87-C2D4-B530-CC38-3A02CAEE219F}"/>
                  </a:ext>
                </a:extLst>
              </p14:cNvPr>
              <p14:cNvContentPartPr/>
              <p14:nvPr/>
            </p14:nvContentPartPr>
            <p14:xfrm>
              <a:off x="2833487" y="2427309"/>
              <a:ext cx="1034280" cy="78408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F540E87-C2D4-B530-CC38-3A02CAEE21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27367" y="2421189"/>
                <a:ext cx="1046520" cy="79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E625AADD-64CF-A951-0B08-FD33D021D0EF}"/>
                  </a:ext>
                </a:extLst>
              </p14:cNvPr>
              <p14:cNvContentPartPr/>
              <p14:nvPr/>
            </p14:nvContentPartPr>
            <p14:xfrm>
              <a:off x="8389727" y="1688229"/>
              <a:ext cx="2585160" cy="13053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E625AADD-64CF-A951-0B08-FD33D021D0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83607" y="1682109"/>
                <a:ext cx="2597400" cy="13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EEAE8F29-A63A-B626-9AFD-E6D64C041D49}"/>
                  </a:ext>
                </a:extLst>
              </p14:cNvPr>
              <p14:cNvContentPartPr/>
              <p14:nvPr/>
            </p14:nvContentPartPr>
            <p14:xfrm>
              <a:off x="12635207" y="2327229"/>
              <a:ext cx="360" cy="3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EEAE8F29-A63A-B626-9AFD-E6D64C041D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29087" y="2321109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AAA7FED-D5E1-1B72-A267-47CB3EED7A26}"/>
                  </a:ext>
                </a:extLst>
              </p14:cNvPr>
              <p14:cNvContentPartPr/>
              <p14:nvPr/>
            </p14:nvContentPartPr>
            <p14:xfrm>
              <a:off x="9975167" y="2355309"/>
              <a:ext cx="360" cy="972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AAA7FED-D5E1-1B72-A267-47CB3EED7A2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69047" y="2349189"/>
                <a:ext cx="1260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3FAB145C-E62D-F9FB-9FA8-F4FE8365EA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30457" y="3521364"/>
            <a:ext cx="5944430" cy="23911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DDC9CCC-CCE6-CB08-C112-8AD7F1D39889}"/>
                  </a:ext>
                </a:extLst>
              </p14:cNvPr>
              <p14:cNvContentPartPr/>
              <p14:nvPr/>
            </p14:nvContentPartPr>
            <p14:xfrm>
              <a:off x="8578367" y="5410629"/>
              <a:ext cx="660600" cy="37980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DDC9CCC-CCE6-CB08-C112-8AD7F1D3988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72247" y="5404509"/>
                <a:ext cx="67284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046DD5CC-9DDB-A0A4-F473-247C92C42D0D}"/>
                  </a:ext>
                </a:extLst>
              </p14:cNvPr>
              <p14:cNvContentPartPr/>
              <p14:nvPr/>
            </p14:nvContentPartPr>
            <p14:xfrm>
              <a:off x="1752767" y="2724669"/>
              <a:ext cx="662760" cy="1044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046DD5CC-9DDB-A0A4-F473-247C92C42D0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46647" y="2718549"/>
                <a:ext cx="67500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801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4E332-6D94-B5BA-32AD-8C092F2AD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런처</a:t>
            </a:r>
            <a:r>
              <a:rPr lang="ko-KR" altLang="en-US" dirty="0"/>
              <a:t>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24BB5E-515C-4AD8-69D2-E0C4BC338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샘플</a:t>
            </a:r>
            <a:endParaRPr lang="en-US" altLang="ko-KR" dirty="0"/>
          </a:p>
          <a:p>
            <a:r>
              <a:rPr lang="ko-KR" altLang="en-US" dirty="0" err="1"/>
              <a:t>마켓플레이스</a:t>
            </a:r>
            <a:r>
              <a:rPr lang="en-US" altLang="ko-KR" dirty="0"/>
              <a:t>	</a:t>
            </a:r>
          </a:p>
          <a:p>
            <a:pPr lvl="1"/>
            <a:r>
              <a:rPr lang="ko-KR" altLang="en-US" dirty="0"/>
              <a:t>이달의 공짜 </a:t>
            </a:r>
            <a:r>
              <a:rPr lang="ko-KR" altLang="en-US" dirty="0" err="1"/>
              <a:t>왠만하면</a:t>
            </a:r>
            <a:r>
              <a:rPr lang="ko-KR" altLang="en-US" dirty="0"/>
              <a:t> 찾아서 구매</a:t>
            </a:r>
            <a:endParaRPr lang="en-US" altLang="ko-KR" dirty="0"/>
          </a:p>
          <a:p>
            <a:r>
              <a:rPr lang="ko-KR" altLang="en-US" dirty="0"/>
              <a:t>라이브러리</a:t>
            </a:r>
            <a:endParaRPr lang="en-US" altLang="ko-KR" dirty="0"/>
          </a:p>
          <a:p>
            <a:pPr lvl="1"/>
            <a:r>
              <a:rPr lang="ko-KR" altLang="en-US" dirty="0" err="1"/>
              <a:t>언리얼</a:t>
            </a:r>
            <a:r>
              <a:rPr lang="ko-KR" altLang="en-US" dirty="0"/>
              <a:t> 엔진 관리하고 버전 업데이트 받고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111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4E332-6D94-B5BA-32AD-8C092F2AD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언리얼</a:t>
            </a:r>
            <a:r>
              <a:rPr lang="ko-KR" altLang="en-US" dirty="0"/>
              <a:t> 엔진이란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24BB5E-515C-4AD8-69D2-E0C4BC338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상용 엔진</a:t>
            </a:r>
            <a:endParaRPr lang="en-US" altLang="ko-KR" dirty="0"/>
          </a:p>
          <a:p>
            <a:pPr lvl="1"/>
            <a:r>
              <a:rPr lang="ko-KR" altLang="en-US" dirty="0" err="1"/>
              <a:t>언리얼</a:t>
            </a:r>
            <a:r>
              <a:rPr lang="en-US" altLang="ko-KR" dirty="0"/>
              <a:t>, </a:t>
            </a:r>
            <a:r>
              <a:rPr lang="ko-KR" altLang="en-US" dirty="0"/>
              <a:t>유니티</a:t>
            </a:r>
            <a:r>
              <a:rPr lang="en-US" altLang="ko-KR" dirty="0"/>
              <a:t>, </a:t>
            </a:r>
            <a:r>
              <a:rPr lang="ko-KR" altLang="en-US" dirty="0"/>
              <a:t>고독</a:t>
            </a:r>
            <a:r>
              <a:rPr lang="en-US" altLang="ko-KR" dirty="0"/>
              <a:t>,</a:t>
            </a:r>
            <a:r>
              <a:rPr lang="ko-KR" altLang="en-US" dirty="0"/>
              <a:t> 게임메이커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유니티 </a:t>
            </a:r>
            <a:r>
              <a:rPr lang="en-US" altLang="ko-KR" dirty="0"/>
              <a:t>/ </a:t>
            </a:r>
            <a:r>
              <a:rPr lang="ko-KR" altLang="en-US" dirty="0" err="1"/>
              <a:t>언리얼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 err="1"/>
              <a:t>언리얼</a:t>
            </a:r>
            <a:r>
              <a:rPr lang="ko-KR" altLang="en-US" dirty="0"/>
              <a:t> </a:t>
            </a:r>
            <a:r>
              <a:rPr lang="en-US" altLang="ko-KR" dirty="0"/>
              <a:t>13</a:t>
            </a:r>
            <a:r>
              <a:rPr lang="ko-KR" altLang="en-US" dirty="0"/>
              <a:t>억 이하 수익 의 경우 </a:t>
            </a:r>
            <a:r>
              <a:rPr lang="en-US" altLang="ko-KR" dirty="0"/>
              <a:t>– 0</a:t>
            </a:r>
            <a:r>
              <a:rPr lang="ko-KR" altLang="en-US" dirty="0"/>
              <a:t>원 </a:t>
            </a:r>
            <a:r>
              <a:rPr lang="en-US" altLang="ko-KR" dirty="0"/>
              <a:t>: </a:t>
            </a:r>
            <a:r>
              <a:rPr lang="ko-KR" altLang="en-US" dirty="0"/>
              <a:t>게임에 한해서</a:t>
            </a:r>
            <a:endParaRPr lang="en-US" altLang="ko-KR" dirty="0"/>
          </a:p>
          <a:p>
            <a:pPr lvl="3"/>
            <a:r>
              <a:rPr lang="ko-KR" altLang="en-US" dirty="0"/>
              <a:t>이상인 경우 </a:t>
            </a:r>
            <a:r>
              <a:rPr lang="en-US" altLang="ko-KR" dirty="0"/>
              <a:t>5%</a:t>
            </a:r>
          </a:p>
          <a:p>
            <a:pPr lvl="2"/>
            <a:r>
              <a:rPr lang="ko-KR" altLang="en-US" dirty="0"/>
              <a:t>유니티가 </a:t>
            </a:r>
            <a:r>
              <a:rPr lang="en-US" altLang="ko-KR" dirty="0"/>
              <a:t>2.5%</a:t>
            </a:r>
          </a:p>
          <a:p>
            <a:r>
              <a:rPr lang="ko-KR" altLang="en-US" dirty="0"/>
              <a:t>왜 </a:t>
            </a:r>
            <a:r>
              <a:rPr lang="ko-KR" altLang="en-US" dirty="0" err="1"/>
              <a:t>언리얼이냐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높은 퀄리티 그래픽</a:t>
            </a:r>
            <a:endParaRPr lang="en-US" altLang="ko-KR" dirty="0"/>
          </a:p>
          <a:p>
            <a:pPr lvl="1"/>
            <a:r>
              <a:rPr lang="ko-KR" altLang="en-US" dirty="0"/>
              <a:t>다양한 사업 접근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오픈소스코드</a:t>
            </a:r>
            <a:endParaRPr lang="en-US" altLang="ko-KR" dirty="0"/>
          </a:p>
          <a:p>
            <a:pPr lvl="1"/>
            <a:r>
              <a:rPr lang="ko-KR" altLang="en-US" dirty="0"/>
              <a:t>대규모작업에 굉장히 강합니다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블루프린트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비주얼 </a:t>
            </a:r>
            <a:r>
              <a:rPr lang="ko-KR" altLang="en-US" dirty="0" err="1"/>
              <a:t>스크립팅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630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5A9A6-0BA2-4C3E-7D48-F463C8BB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 을 위해서 </a:t>
            </a:r>
            <a:r>
              <a:rPr lang="ko-KR" altLang="en-US" dirty="0" err="1"/>
              <a:t>형상관리툴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CD1A25-CFAF-A174-6273-705A77709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</a:p>
          <a:p>
            <a:r>
              <a:rPr lang="en-US" altLang="ko-KR" dirty="0"/>
              <a:t>SVN </a:t>
            </a:r>
          </a:p>
          <a:p>
            <a:r>
              <a:rPr lang="ko-KR" altLang="en-US" dirty="0" err="1"/>
              <a:t>퍼포쓰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Git</a:t>
            </a:r>
            <a:r>
              <a:rPr lang="ko-KR" altLang="en-US" dirty="0"/>
              <a:t>가입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825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236</Words>
  <Application>Microsoft Office PowerPoint</Application>
  <PresentationFormat>와이드스크린</PresentationFormat>
  <Paragraphs>66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PowerPoint 프레젠테이션</vt:lpstr>
      <vt:lpstr>언리얼 세팅 하는법</vt:lpstr>
      <vt:lpstr>언리얼 세팅 하는법</vt:lpstr>
      <vt:lpstr>에픽게임즈 가입하기</vt:lpstr>
      <vt:lpstr>런처 설치 </vt:lpstr>
      <vt:lpstr>언리얼 설치 : 5.4.2 로 진행합니다. </vt:lpstr>
      <vt:lpstr>런처 설명</vt:lpstr>
      <vt:lpstr>언리얼 엔진이란?</vt:lpstr>
      <vt:lpstr>협업 을 위해서 형상관리툴</vt:lpstr>
      <vt:lpstr>언리얼 프로젝트 만들기</vt:lpstr>
      <vt:lpstr>플랫폼</vt:lpstr>
      <vt:lpstr>엔비디아 그래픽 드라이버 설치</vt:lpstr>
      <vt:lpstr>깃허브 데스크톱</vt:lpstr>
      <vt:lpstr>깃허브 데스크톱</vt:lpstr>
      <vt:lpstr>C++ / Blueprint</vt:lpstr>
      <vt:lpstr>프로젝트 생성시 만들어지는 파일들</vt:lpstr>
      <vt:lpstr>레벨</vt:lpstr>
      <vt:lpstr>레벨</vt:lpstr>
      <vt:lpstr>PowerPoint 프레젠테이션</vt:lpstr>
      <vt:lpstr>피벗</vt:lpstr>
      <vt:lpstr>액터</vt:lpstr>
      <vt:lpstr>PowerPoint 프레젠테이션</vt:lpstr>
      <vt:lpstr>PowerPoint 프레젠테이션</vt:lpstr>
      <vt:lpstr>PowerPoint 프레젠테이션</vt:lpstr>
      <vt:lpstr>PowerPoint 프레젠테이션</vt:lpstr>
      <vt:lpstr>벡터</vt:lpstr>
      <vt:lpstr>벡터</vt:lpstr>
      <vt:lpstr>왕복하는 플렛폼 만들어 보기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재효 최</dc:creator>
  <cp:lastModifiedBy>재효 최</cp:lastModifiedBy>
  <cp:revision>34</cp:revision>
  <dcterms:created xsi:type="dcterms:W3CDTF">2024-06-25T01:03:35Z</dcterms:created>
  <dcterms:modified xsi:type="dcterms:W3CDTF">2024-06-25T09:25:58Z</dcterms:modified>
</cp:coreProperties>
</file>